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38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1BF1E-F5D8-4C35-AB5C-05889AC99392}" type="datetimeFigureOut">
              <a:rPr lang="es-ES" smtClean="0"/>
              <a:t>02/05/2025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A2589-E86C-4F98-82BA-CF50E51F073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63970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1BF1E-F5D8-4C35-AB5C-05889AC99392}" type="datetimeFigureOut">
              <a:rPr lang="es-ES" smtClean="0"/>
              <a:t>02/05/2025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A2589-E86C-4F98-82BA-CF50E51F073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20060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1BF1E-F5D8-4C35-AB5C-05889AC99392}" type="datetimeFigureOut">
              <a:rPr lang="es-ES" smtClean="0"/>
              <a:t>02/05/2025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A2589-E86C-4F98-82BA-CF50E51F073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00883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1BF1E-F5D8-4C35-AB5C-05889AC99392}" type="datetimeFigureOut">
              <a:rPr lang="es-ES" smtClean="0"/>
              <a:t>02/05/2025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A2589-E86C-4F98-82BA-CF50E51F073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03831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1BF1E-F5D8-4C35-AB5C-05889AC99392}" type="datetimeFigureOut">
              <a:rPr lang="es-ES" smtClean="0"/>
              <a:t>02/05/2025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A2589-E86C-4F98-82BA-CF50E51F073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19757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1BF1E-F5D8-4C35-AB5C-05889AC99392}" type="datetimeFigureOut">
              <a:rPr lang="es-ES" smtClean="0"/>
              <a:t>02/05/2025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A2589-E86C-4F98-82BA-CF50E51F073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96848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1BF1E-F5D8-4C35-AB5C-05889AC99392}" type="datetimeFigureOut">
              <a:rPr lang="es-ES" smtClean="0"/>
              <a:t>02/05/2025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A2589-E86C-4F98-82BA-CF50E51F073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2913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1BF1E-F5D8-4C35-AB5C-05889AC99392}" type="datetimeFigureOut">
              <a:rPr lang="es-ES" smtClean="0"/>
              <a:t>02/05/2025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A2589-E86C-4F98-82BA-CF50E51F073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751511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1BF1E-F5D8-4C35-AB5C-05889AC99392}" type="datetimeFigureOut">
              <a:rPr lang="es-ES" smtClean="0"/>
              <a:t>02/05/2025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A2589-E86C-4F98-82BA-CF50E51F073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40741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1BF1E-F5D8-4C35-AB5C-05889AC99392}" type="datetimeFigureOut">
              <a:rPr lang="es-ES" smtClean="0"/>
              <a:t>02/05/2025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A2589-E86C-4F98-82BA-CF50E51F073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6589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1BF1E-F5D8-4C35-AB5C-05889AC99392}" type="datetimeFigureOut">
              <a:rPr lang="es-ES" smtClean="0"/>
              <a:t>02/05/2025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A2589-E86C-4F98-82BA-CF50E51F073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87673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51BF1E-F5D8-4C35-AB5C-05889AC99392}" type="datetimeFigureOut">
              <a:rPr lang="es-ES" smtClean="0"/>
              <a:t>02/05/2025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0A2589-E86C-4F98-82BA-CF50E51F073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96627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463040" y="434386"/>
            <a:ext cx="9144000" cy="328932"/>
          </a:xfrm>
        </p:spPr>
        <p:txBody>
          <a:bodyPr>
            <a:noAutofit/>
          </a:bodyPr>
          <a:lstStyle/>
          <a:p>
            <a:r>
              <a:rPr lang="es-ES" sz="2000" b="1" dirty="0" smtClean="0">
                <a:latin typeface="Riojana" panose="00000500000000000000" pitchFamily="2" charset="0"/>
              </a:rPr>
              <a:t>MODELO Placas o vallas publicitarias</a:t>
            </a:r>
            <a:endParaRPr lang="es-ES" sz="2000" b="1" dirty="0">
              <a:latin typeface="Riojana" panose="00000500000000000000" pitchFamily="2" charset="0"/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971005" y="891539"/>
            <a:ext cx="10249445" cy="5755422"/>
          </a:xfrm>
          <a:prstGeom prst="rect">
            <a:avLst/>
          </a:prstGeom>
          <a:noFill/>
          <a:ln w="222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pPr algn="ctr"/>
            <a:r>
              <a:rPr lang="es-ES" sz="4000" b="1" dirty="0" smtClean="0"/>
              <a:t>TITULO O NOMBRE DEL PROYECTO</a:t>
            </a:r>
          </a:p>
          <a:p>
            <a:pPr algn="ctr"/>
            <a:r>
              <a:rPr lang="es-ES" sz="2800" b="1" dirty="0" smtClean="0"/>
              <a:t>OBJETO DE LA AYUDA: (Indicando el OE)</a:t>
            </a:r>
          </a:p>
          <a:p>
            <a:pPr algn="ctr"/>
            <a:endParaRPr lang="es-ES" sz="2800" b="1" dirty="0" smtClean="0"/>
          </a:p>
          <a:p>
            <a:pPr algn="ctr"/>
            <a:r>
              <a:rPr lang="es-ES" sz="2800" b="1" dirty="0" smtClean="0"/>
              <a:t>INVERSION TOTAL: 00.000,00 €</a:t>
            </a:r>
          </a:p>
          <a:p>
            <a:pPr algn="ctr"/>
            <a:r>
              <a:rPr lang="es-ES" sz="2800" b="1" dirty="0" smtClean="0"/>
              <a:t>AYUDA: 00.000,00 €</a:t>
            </a:r>
            <a:endParaRPr lang="es-ES" sz="2800" b="1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/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6774" y="1082039"/>
            <a:ext cx="1906581" cy="828000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0574" y="5645257"/>
            <a:ext cx="5580000" cy="638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42423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463040" y="434386"/>
            <a:ext cx="9144000" cy="328932"/>
          </a:xfrm>
        </p:spPr>
        <p:txBody>
          <a:bodyPr>
            <a:noAutofit/>
          </a:bodyPr>
          <a:lstStyle/>
          <a:p>
            <a:r>
              <a:rPr lang="es-ES" sz="2000" b="1" dirty="0" smtClean="0">
                <a:latin typeface="Riojana" panose="00000500000000000000" pitchFamily="2" charset="0"/>
              </a:rPr>
              <a:t>MODELO Carteles o pantallas electrónicas equivalentes</a:t>
            </a:r>
            <a:endParaRPr lang="es-ES" sz="2000" b="1" dirty="0">
              <a:latin typeface="Riojana" panose="00000500000000000000" pitchFamily="2" charset="0"/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971005" y="891539"/>
            <a:ext cx="10249445" cy="5539978"/>
          </a:xfrm>
          <a:prstGeom prst="rect">
            <a:avLst/>
          </a:prstGeom>
          <a:noFill/>
          <a:ln w="222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pPr algn="ctr"/>
            <a:endParaRPr lang="es-ES" sz="4000" b="1" dirty="0" smtClean="0"/>
          </a:p>
          <a:p>
            <a:pPr algn="ctr"/>
            <a:endParaRPr lang="es-ES" sz="4000" b="1" dirty="0"/>
          </a:p>
          <a:p>
            <a:pPr algn="ctr"/>
            <a:r>
              <a:rPr lang="es-ES" sz="4000" b="1" dirty="0" smtClean="0"/>
              <a:t>TITULO O NOMBRE DEL PROYECTO</a:t>
            </a:r>
          </a:p>
          <a:p>
            <a:pPr algn="ctr"/>
            <a:r>
              <a:rPr lang="es-ES" sz="2800" b="1" dirty="0" smtClean="0"/>
              <a:t>OBJETO DE LA AYUDA: (Indicando el OE)</a:t>
            </a:r>
          </a:p>
          <a:p>
            <a:pPr algn="ctr"/>
            <a:endParaRPr lang="es-ES" sz="4000" b="1" dirty="0" smtClean="0"/>
          </a:p>
          <a:p>
            <a:pPr algn="ctr"/>
            <a:endParaRPr lang="es-ES" sz="4000" b="1" dirty="0" smtClean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6774" y="1082039"/>
            <a:ext cx="1906581" cy="828000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0574" y="5645257"/>
            <a:ext cx="5580000" cy="638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957779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50</Words>
  <Application>Microsoft Office PowerPoint</Application>
  <PresentationFormat>Panorámica</PresentationFormat>
  <Paragraphs>28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Riojana</vt:lpstr>
      <vt:lpstr>Tema de Office</vt:lpstr>
      <vt:lpstr>MODELO Placas o vallas publicitarias</vt:lpstr>
      <vt:lpstr>MODELO Carteles o pantallas electrónicas equivalentes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MODELO Placas o vallas publicitarias</dc:title>
  <dc:creator>Eva Díaz de Cerio Lacalle</dc:creator>
  <cp:lastModifiedBy>Eva Díaz de Cerio Lacalle</cp:lastModifiedBy>
  <cp:revision>2</cp:revision>
  <dcterms:created xsi:type="dcterms:W3CDTF">2025-05-02T09:40:53Z</dcterms:created>
  <dcterms:modified xsi:type="dcterms:W3CDTF">2025-05-02T09:57:25Z</dcterms:modified>
</cp:coreProperties>
</file>